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CCD8-5895-4791-8199-884203DCCC7E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56BF-2A12-44AE-ABF6-8B37367CB6F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CCD8-5895-4791-8199-884203DCCC7E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56BF-2A12-44AE-ABF6-8B37367CB6F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CCD8-5895-4791-8199-884203DCCC7E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56BF-2A12-44AE-ABF6-8B37367CB6F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CCD8-5895-4791-8199-884203DCCC7E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56BF-2A12-44AE-ABF6-8B37367CB6F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CCD8-5895-4791-8199-884203DCCC7E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56BF-2A12-44AE-ABF6-8B37367CB6F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CCD8-5895-4791-8199-884203DCCC7E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56BF-2A12-44AE-ABF6-8B37367CB6F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CCD8-5895-4791-8199-884203DCCC7E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56BF-2A12-44AE-ABF6-8B37367CB6F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CCD8-5895-4791-8199-884203DCCC7E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56BF-2A12-44AE-ABF6-8B37367CB6F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CCD8-5895-4791-8199-884203DCCC7E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56BF-2A12-44AE-ABF6-8B37367CB6F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CCD8-5895-4791-8199-884203DCCC7E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56BF-2A12-44AE-ABF6-8B37367CB6F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7CCD8-5895-4791-8199-884203DCCC7E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556BF-2A12-44AE-ABF6-8B37367CB6FB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7CCD8-5895-4791-8199-884203DCCC7E}" type="datetimeFigureOut">
              <a:rPr lang="en-US" smtClean="0"/>
              <a:t>11/8/2024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556BF-2A12-44AE-ABF6-8B37367CB6FB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BASICS OF PUBLIC ADMINISTRATION</a:t>
            </a:r>
            <a:endParaRPr lang="en-IN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002060"/>
          </a:solidFill>
        </p:spPr>
        <p:txBody>
          <a:bodyPr/>
          <a:lstStyle/>
          <a:p>
            <a:r>
              <a:rPr lang="en-US" dirty="0" smtClean="0"/>
              <a:t>PREPARED BY-</a:t>
            </a:r>
          </a:p>
          <a:p>
            <a:r>
              <a:rPr lang="en-US" dirty="0" smtClean="0"/>
              <a:t>DR. SAIKI TALUKDAR</a:t>
            </a:r>
            <a:endParaRPr lang="en-IN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b="1" i="1" dirty="0" smtClean="0"/>
              <a:t>ADMINISTRATION</a:t>
            </a:r>
            <a:endParaRPr lang="en-IN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SUM TOTAL OF ACTIVITIES OF AN ORGANISATION</a:t>
            </a:r>
          </a:p>
          <a:p>
            <a:r>
              <a:rPr lang="en-US" b="1" dirty="0" smtClean="0"/>
              <a:t>ORGANISED AND PLANNED ACTIVITIES WITH A DEFINITE AIM</a:t>
            </a:r>
            <a:endParaRPr lang="en-IN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TWO </a:t>
            </a:r>
            <a:r>
              <a:rPr lang="en-US" dirty="0" smtClean="0"/>
              <a:t>CONOTATIONS OF ADMINISTRATION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PUBLIC ADMINISTRATION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PRIVATE ADMINISTRATION</a:t>
            </a:r>
            <a:endParaRPr lang="en-I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</a:t>
            </a:r>
            <a:r>
              <a:rPr lang="en-US" b="1" dirty="0" smtClean="0">
                <a:solidFill>
                  <a:srgbClr val="FF0000"/>
                </a:solidFill>
              </a:rPr>
              <a:t>PUBLIC ADMINISTRATION</a:t>
            </a:r>
            <a:endParaRPr lang="en-I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ORGANISED AND PLANNED ACTIVITIES OF PUBLIC ORGANISATION/GOVERNMENT  FOR PUBLIC WELFARE </a:t>
            </a:r>
          </a:p>
          <a:p>
            <a:r>
              <a:rPr lang="en-US" dirty="0" smtClean="0"/>
              <a:t>“Public Administration consists of all those operations having for their purpose the fulfillment- of public policy as declared by authority.”-</a:t>
            </a:r>
            <a:r>
              <a:rPr lang="en-US" b="1" dirty="0" smtClean="0">
                <a:solidFill>
                  <a:srgbClr val="002060"/>
                </a:solidFill>
              </a:rPr>
              <a:t>L.D WHITE</a:t>
            </a:r>
            <a:endParaRPr lang="en-IN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NATURE OF PUBLIC ADMINISTRATION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MANAGERIAL VIEW-PUBLIC ADMINISTRATION IS A MANAGEMENT SPECIALITY</a:t>
            </a:r>
          </a:p>
          <a:p>
            <a:endParaRPr lang="en-US" dirty="0"/>
          </a:p>
          <a:p>
            <a:r>
              <a:rPr lang="en-US" dirty="0" smtClean="0"/>
              <a:t>INTEGRAL VIEW- PUBLIC ADMINISTRATION IS THE SUM TOTAL OF ALL THE ACTIVITIES.</a:t>
            </a:r>
            <a:endParaRPr lang="en-IN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SCOPE OF PUBLIC ADMINISTRATION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BROADLY SPEAKING </a:t>
            </a:r>
            <a:r>
              <a:rPr lang="en-US" dirty="0" smtClean="0"/>
              <a:t>IT ENCOMPASSES THE ACTIVITIES OF ALL THREE BRANCHES OF GOVERNMENT- EXECUTIVE, LEGISLATURE AND JUDICIARY</a:t>
            </a:r>
          </a:p>
          <a:p>
            <a:r>
              <a:rPr lang="en-US" b="1" dirty="0" smtClean="0">
                <a:solidFill>
                  <a:srgbClr val="7030A0"/>
                </a:solidFill>
              </a:rPr>
              <a:t>POSDCORB</a:t>
            </a:r>
            <a:r>
              <a:rPr lang="en-US" dirty="0" smtClean="0"/>
              <a:t>-</a:t>
            </a:r>
            <a:r>
              <a:rPr lang="en-US" dirty="0" smtClean="0">
                <a:solidFill>
                  <a:srgbClr val="7030A0"/>
                </a:solidFill>
              </a:rPr>
              <a:t>P</a:t>
            </a:r>
            <a:r>
              <a:rPr lang="en-US" dirty="0" smtClean="0"/>
              <a:t>LANNING, </a:t>
            </a:r>
            <a:r>
              <a:rPr lang="en-US" dirty="0" smtClean="0">
                <a:solidFill>
                  <a:srgbClr val="7030A0"/>
                </a:solidFill>
              </a:rPr>
              <a:t>O</a:t>
            </a:r>
            <a:r>
              <a:rPr lang="en-US" dirty="0" smtClean="0"/>
              <a:t>RGANISATION, </a:t>
            </a:r>
            <a:r>
              <a:rPr lang="en-US" dirty="0" smtClean="0">
                <a:solidFill>
                  <a:srgbClr val="7030A0"/>
                </a:solidFill>
              </a:rPr>
              <a:t>S</a:t>
            </a:r>
            <a:r>
              <a:rPr lang="en-US" dirty="0" smtClean="0"/>
              <a:t>TAFF, </a:t>
            </a:r>
            <a:r>
              <a:rPr lang="en-US" dirty="0" smtClean="0">
                <a:solidFill>
                  <a:srgbClr val="7030A0"/>
                </a:solidFill>
              </a:rPr>
              <a:t>D</a:t>
            </a:r>
            <a:r>
              <a:rPr lang="en-US" dirty="0" smtClean="0"/>
              <a:t>IRECTION, </a:t>
            </a:r>
            <a:r>
              <a:rPr lang="en-US" dirty="0" smtClean="0">
                <a:solidFill>
                  <a:srgbClr val="7030A0"/>
                </a:solidFill>
              </a:rPr>
              <a:t>C</a:t>
            </a:r>
            <a:r>
              <a:rPr lang="en-US" dirty="0" smtClean="0"/>
              <a:t>OORDINATION, </a:t>
            </a:r>
            <a:r>
              <a:rPr lang="en-US" dirty="0" smtClean="0">
                <a:solidFill>
                  <a:srgbClr val="7030A0"/>
                </a:solidFill>
              </a:rPr>
              <a:t>R</a:t>
            </a:r>
            <a:r>
              <a:rPr lang="en-US" dirty="0" smtClean="0"/>
              <a:t>EPORTING, </a:t>
            </a:r>
            <a:r>
              <a:rPr lang="en-US" dirty="0" smtClean="0">
                <a:solidFill>
                  <a:srgbClr val="7030A0"/>
                </a:solidFill>
              </a:rPr>
              <a:t>B</a:t>
            </a:r>
            <a:r>
              <a:rPr lang="en-US" dirty="0" smtClean="0"/>
              <a:t>UDGETING</a:t>
            </a:r>
            <a:endParaRPr lang="en-IN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EVOLUTION OF PA AS SEPARATE DISCIPLINE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70C0"/>
                </a:solidFill>
              </a:rPr>
              <a:t>PHASE I-POLITICS ADMINISTRATION DICHOTOMY</a:t>
            </a:r>
          </a:p>
          <a:p>
            <a:r>
              <a:rPr lang="en-US" dirty="0" smtClean="0">
                <a:solidFill>
                  <a:srgbClr val="7030A0"/>
                </a:solidFill>
              </a:rPr>
              <a:t>PHASE II- PRINCIPLES OF PUBLIC ADMINISTRATION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PHASE II- CRITICISM AND CHALLENGES</a:t>
            </a:r>
          </a:p>
          <a:p>
            <a:r>
              <a:rPr lang="en-US" dirty="0" smtClean="0">
                <a:solidFill>
                  <a:srgbClr val="6600FF"/>
                </a:solidFill>
              </a:rPr>
              <a:t>PHASE IV-IDENTITY CRISES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PHASE V-PUBLIC ADMINISTRATION AS AN INDEPENDENT DISCIPLINE</a:t>
            </a:r>
            <a:endParaRPr lang="en-IN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163</Words>
  <Application>Microsoft Office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BASICS OF PUBLIC ADMINISTRATION</vt:lpstr>
      <vt:lpstr>WHAT IS ADMINISTRATION</vt:lpstr>
      <vt:lpstr>TWO CONOTATIONS OF ADMINISTRATION</vt:lpstr>
      <vt:lpstr>WHAT IS PUBLIC ADMINISTRATION</vt:lpstr>
      <vt:lpstr>NATURE OF PUBLIC ADMINISTRATION</vt:lpstr>
      <vt:lpstr>SCOPE OF PUBLIC ADMINISTRATION</vt:lpstr>
      <vt:lpstr>EVOLUTION OF PA AS SEPARATE DISCIPLINE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BASICS OF PUBLIC ADMINISTRATION</dc:title>
  <dc:creator>Acer</dc:creator>
  <cp:lastModifiedBy>Acer</cp:lastModifiedBy>
  <cp:revision>4</cp:revision>
  <dcterms:created xsi:type="dcterms:W3CDTF">2024-11-08T07:04:53Z</dcterms:created>
  <dcterms:modified xsi:type="dcterms:W3CDTF">2024-11-08T07:36:43Z</dcterms:modified>
</cp:coreProperties>
</file>