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5EB5E4-4600-4B84-A9CE-B3D60C6299C9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BCF5BEB-A7DB-45BF-9B85-7ADDF36002C4}" type="slidenum">
              <a:rPr lang="en-IN" smtClean="0"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 </a:t>
            </a:r>
          </a:p>
          <a:p>
            <a:r>
              <a:rPr lang="en-US" dirty="0" smtClean="0"/>
              <a:t>DR. SAIKI TALUKDAR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Political theory</a:t>
            </a:r>
            <a:endParaRPr lang="en-I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POLITICS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IMPORTANT ACTIVITY OF ORGANISED LIFE IN SOCIETY</a:t>
            </a:r>
          </a:p>
          <a:p>
            <a:endParaRPr lang="en-US" dirty="0" smtClean="0"/>
          </a:p>
          <a:p>
            <a:r>
              <a:rPr lang="en-US" dirty="0" smtClean="0"/>
              <a:t>ACTIVITIES ASSOCIATED WITH THE GOVERNANCE OF A COUNTRY OR AREA</a:t>
            </a:r>
          </a:p>
          <a:p>
            <a:endParaRPr lang="en-US" dirty="0" smtClean="0"/>
          </a:p>
          <a:p>
            <a:r>
              <a:rPr lang="en-US" dirty="0" smtClean="0"/>
              <a:t>SET OF BELIEFS AND PRINCIPLES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POLITICAL THEORY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THEORETICAL </a:t>
            </a:r>
            <a:r>
              <a:rPr lang="en-US" dirty="0" smtClean="0">
                <a:solidFill>
                  <a:srgbClr val="FF0000"/>
                </a:solidFill>
              </a:rPr>
              <a:t>FORMULATION OF IDEAS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PRINCIPLES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SYSTEMATIC DISCUSSION </a:t>
            </a:r>
            <a:r>
              <a:rPr lang="en-US" dirty="0" smtClean="0"/>
              <a:t>ABOUT POLITICS AND POLITICAL EVENTS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CONTENTS OF POLITICAL THEORY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</a:t>
            </a:r>
          </a:p>
          <a:p>
            <a:r>
              <a:rPr lang="en-US" dirty="0" smtClean="0"/>
              <a:t>GOVERNMENT &amp; POLITICAL ORGANISATIONS</a:t>
            </a:r>
          </a:p>
          <a:p>
            <a:r>
              <a:rPr lang="en-US" dirty="0" smtClean="0"/>
              <a:t>POLITICAL IDEOLOGIES LIKE EQUALITY, LIBERTY, JUSTICE</a:t>
            </a:r>
          </a:p>
          <a:p>
            <a:r>
              <a:rPr lang="en-US" dirty="0" smtClean="0"/>
              <a:t>POWER</a:t>
            </a:r>
          </a:p>
          <a:p>
            <a:r>
              <a:rPr lang="en-US" dirty="0" smtClean="0"/>
              <a:t>CONTEMPORARY POLITICAL ISSUES</a:t>
            </a:r>
          </a:p>
          <a:p>
            <a:r>
              <a:rPr lang="en-US" dirty="0" smtClean="0"/>
              <a:t>HUMAN BEHAVIOUR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EVOLUTION OF POLITICAL THEORY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CLASSICAL POLITICAL THEORY</a:t>
            </a:r>
            <a:r>
              <a:rPr lang="en-US" dirty="0" smtClean="0"/>
              <a:t>-ANCIENT GREEK AND ROMAN THINKRES AND THEIR THEORIES</a:t>
            </a:r>
          </a:p>
          <a:p>
            <a:r>
              <a:rPr lang="en-US" dirty="0" smtClean="0"/>
              <a:t>(</a:t>
            </a:r>
            <a:r>
              <a:rPr lang="en-US" b="1" i="1" dirty="0" smtClean="0"/>
              <a:t>SOCRATES, PLATO, ARISTOTLE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MODERN POLITICAL </a:t>
            </a:r>
            <a:r>
              <a:rPr lang="en-US" b="1" dirty="0" smtClean="0">
                <a:solidFill>
                  <a:srgbClr val="FF0000"/>
                </a:solidFill>
              </a:rPr>
              <a:t>THEORY</a:t>
            </a:r>
            <a:r>
              <a:rPr lang="en-US" b="1" dirty="0" smtClean="0"/>
              <a:t>-M</a:t>
            </a:r>
            <a:r>
              <a:rPr lang="en-US" b="1" i="1" dirty="0" smtClean="0"/>
              <a:t>ACHIAVELLI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i="1" dirty="0" smtClean="0"/>
              <a:t>THOMAS HOBBES, JOHN LOCKE, J.S MILL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CONTEMPORARY POLITICAL THEORY- </a:t>
            </a:r>
            <a:r>
              <a:rPr lang="en-US" b="1" i="1" dirty="0" smtClean="0"/>
              <a:t>ROBERT NOZICK, F.A. HAYEK, JOHN RAWLS</a:t>
            </a:r>
            <a:endParaRPr lang="en-IN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</TotalTime>
  <Words>119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Political theory</vt:lpstr>
      <vt:lpstr>WHAT IS POLITICS</vt:lpstr>
      <vt:lpstr>WHAT IS POLITICAL THEORY</vt:lpstr>
      <vt:lpstr>CONTENTS OF POLITICAL THEORY</vt:lpstr>
      <vt:lpstr>EVOLUTION OF POLITICAL THEORY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theory</dc:title>
  <dc:creator>Acer</dc:creator>
  <cp:lastModifiedBy>Acer</cp:lastModifiedBy>
  <cp:revision>3</cp:revision>
  <dcterms:created xsi:type="dcterms:W3CDTF">2024-11-08T06:37:43Z</dcterms:created>
  <dcterms:modified xsi:type="dcterms:W3CDTF">2024-11-08T07:00:42Z</dcterms:modified>
</cp:coreProperties>
</file>